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3" r:id="rId2"/>
    <p:sldId id="290" r:id="rId3"/>
    <p:sldId id="292" r:id="rId4"/>
    <p:sldId id="320" r:id="rId5"/>
    <p:sldId id="315" r:id="rId6"/>
    <p:sldId id="319" r:id="rId7"/>
    <p:sldId id="317" r:id="rId8"/>
    <p:sldId id="318" r:id="rId9"/>
    <p:sldId id="316" r:id="rId10"/>
    <p:sldId id="301" r:id="rId11"/>
    <p:sldId id="302" r:id="rId12"/>
    <p:sldId id="306" r:id="rId13"/>
    <p:sldId id="307" r:id="rId14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FF00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2909" autoAdjust="0"/>
  </p:normalViewPr>
  <p:slideViewPr>
    <p:cSldViewPr>
      <p:cViewPr varScale="1">
        <p:scale>
          <a:sx n="68" d="100"/>
          <a:sy n="68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D707DBB-7020-4A30-A8C2-E043678A6C01}" type="datetimeFigureOut">
              <a:rPr lang="vi-VN"/>
              <a:pPr>
                <a:defRPr/>
              </a:pPr>
              <a:t>12/03/2023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EF83877-EEA8-4B64-8A08-DBE4B0B5970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83877-EEA8-4B64-8A08-DBE4B0B5970B}" type="slidenum">
              <a:rPr lang="vi-VN" altLang="en-US" smtClean="0"/>
              <a:pPr>
                <a:defRPr/>
              </a:pPr>
              <a:t>8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684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AC1F4-E706-4D2A-A319-BF5F15B1ACD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748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36E7-DDAD-416C-880E-2B33071A8D3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1476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5E6C-DB92-41EE-8AAA-99871A99E6C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7266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44B0-05D0-4DBE-AB2C-9824EB10867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381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B276-317B-41A4-AE1E-16FDCA50F8B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7505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C1CA-F1A7-43DF-8E90-24481A67594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547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B5616-DC0B-4E99-A12E-538FB960512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48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A0F1-5572-43A1-9052-95637A71B86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63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C526-5152-4C66-AB94-09C7B0F5B26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7162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73DA3-9DFE-43C5-9139-2CAAE9C1E3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2450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50604-0BCE-4BCD-A9D3-690BEFD96F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3936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B807114-45C2-4FB4-9926-1923D09DEF9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15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684213" y="1125538"/>
            <a:ext cx="7632700" cy="5111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4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971600" y="1844824"/>
            <a:ext cx="82867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endParaRPr lang="en-US" alt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Lĩnh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vực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endParaRPr lang="en-US" alt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endParaRPr lang="en-US" alt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tượng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5 - 6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tuổi</a:t>
            </a:r>
            <a:endParaRPr lang="en-US" alt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endParaRPr lang="en-US" alt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708920"/>
            <a:ext cx="745232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ln w="11430"/>
                <a:solidFill>
                  <a:srgbClr val="FF0000"/>
                </a:solidFill>
                <a:cs typeface="Arial" charset="0"/>
              </a:rPr>
              <a:t>HOẠT ĐỘNG 3: TRÒ CHƠI</a:t>
            </a:r>
            <a:endParaRPr lang="en-US" sz="5400" b="1" dirty="0">
              <a:ln w="11430"/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787525" y="981075"/>
            <a:ext cx="6191250" cy="386238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639888" y="2133600"/>
            <a:ext cx="63388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 1: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nhanh nhất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647700" y="1674813"/>
            <a:ext cx="6278563" cy="3482975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647700" y="2492375"/>
            <a:ext cx="6026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 2: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Nhanh và đúng</a:t>
            </a:r>
            <a:endParaRPr lang="en-US" altLang="en-US" sz="40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1560" y="1556792"/>
            <a:ext cx="75249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5400" b="1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39" y="2480122"/>
            <a:ext cx="6244741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5400" b="1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  </a:t>
            </a:r>
          </a:p>
          <a:p>
            <a:pPr eaLnBrk="1" hangingPunct="1">
              <a:defRPr/>
            </a:pPr>
            <a:r>
              <a:rPr lang="en-US" sz="5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3174067"/>
            <a:ext cx="506057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4005263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Arial" panose="020B0604020202020204" pitchFamily="34" charset="0"/>
              </a:rPr>
              <a:t>Tìm hiểu đồ dùng trong gia đình  </a:t>
            </a:r>
            <a:endParaRPr lang="en-US" altLang="en-US" sz="8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3600450" cy="21605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68338"/>
            <a:ext cx="30956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51213"/>
            <a:ext cx="3306762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651250"/>
            <a:ext cx="35020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700"/>
            <a:ext cx="76327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3465513" y="4716463"/>
            <a:ext cx="3267075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err="1">
                <a:solidFill>
                  <a:schemeClr val="tx1"/>
                </a:solidFill>
                <a:latin typeface="VNI-Avo" pitchFamily="2" charset="0"/>
              </a:rPr>
              <a:t>caùi</a:t>
            </a:r>
            <a:r>
              <a:rPr lang="en-US" altLang="en-US" sz="540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altLang="en-US" sz="5400" err="1">
                <a:solidFill>
                  <a:schemeClr val="tx1"/>
                </a:solidFill>
                <a:latin typeface="VNI-Avo" pitchFamily="2" charset="0"/>
              </a:rPr>
              <a:t>baùt</a:t>
            </a:r>
            <a:endParaRPr lang="en-US" altLang="en-US" sz="540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2713" y="5654675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8988" y="5640388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 err="1">
                <a:latin typeface="VNI-Avo" pitchFamily="2" charset="0"/>
                <a:cs typeface="Calibri" panose="020F0502020204030204" pitchFamily="34" charset="0"/>
              </a:rPr>
              <a:t>aù</a:t>
            </a:r>
            <a:endParaRPr lang="en-US" sz="6600">
              <a:latin typeface="VNI-Avo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1463" y="5640388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3150" y="5626100"/>
            <a:ext cx="625475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0688" y="5626100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 err="1">
                <a:latin typeface="VNI-Avo" pitchFamily="2" charset="0"/>
                <a:cs typeface="Calibri" panose="020F0502020204030204" pitchFamily="34" charset="0"/>
              </a:rPr>
              <a:t>aù</a:t>
            </a:r>
            <a:endParaRPr lang="en-US" sz="6600">
              <a:latin typeface="VNI-Avo" pitchFamily="2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0150" y="5654675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844675"/>
            <a:ext cx="29527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1557338"/>
            <a:ext cx="28082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844675"/>
            <a:ext cx="29892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70564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5575" y="5654675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1863" y="5654675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6600">
                <a:latin typeface="VNI-Avo" pitchFamily="2" charset="0"/>
                <a:cs typeface="Calibri" panose="020F0502020204030204" pitchFamily="34" charset="0"/>
              </a:rPr>
              <a:t>o</a:t>
            </a: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â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0213" y="5654675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4963" y="5673725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9663" y="5678488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 err="1">
                <a:latin typeface="VNI-Avo" pitchFamily="2" charset="0"/>
                <a:cs typeface="Calibri" panose="020F0502020204030204" pitchFamily="34" charset="0"/>
              </a:rPr>
              <a:t>uõ</a:t>
            </a:r>
            <a:endParaRPr lang="en-US" sz="6600">
              <a:latin typeface="VNI-Avo" pitchFamily="2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9600" y="5683250"/>
            <a:ext cx="65405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3667" y="4530928"/>
            <a:ext cx="3312368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5400">
                <a:latin typeface="VNI-Avo" pitchFamily="2" charset="0"/>
              </a:rPr>
              <a:t>ñoâi ñuõa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22225"/>
            <a:ext cx="33607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55563"/>
            <a:ext cx="34623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76475"/>
            <a:ext cx="3514725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2368550"/>
            <a:ext cx="36957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10560" y="5792469"/>
            <a:ext cx="6731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9179" y="5738813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 smtClean="0">
                <a:latin typeface="VNI-Avo" pitchFamily="2" charset="0"/>
                <a:cs typeface="Calibri" panose="020F0502020204030204" pitchFamily="34" charset="0"/>
              </a:rPr>
              <a:t>aù</a:t>
            </a:r>
            <a:endParaRPr lang="en-US" sz="6600">
              <a:latin typeface="VNI-Avo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1500" y="5736984"/>
            <a:ext cx="579437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6332" y="5774636"/>
            <a:ext cx="755748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3633" y="5738813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 smtClean="0">
                <a:latin typeface="VNI-Avo" pitchFamily="2" charset="0"/>
                <a:cs typeface="Calibri" panose="020F0502020204030204" pitchFamily="34" charset="0"/>
              </a:rPr>
              <a:t>oá</a:t>
            </a:r>
            <a:endParaRPr lang="en-US" sz="6600">
              <a:latin typeface="VNI-Avo" pitchFamily="2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2147" y="5738812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6600">
                <a:latin typeface="VNI-Avo" pitchFamily="2" charset="0"/>
                <a:cs typeface="Calibri" panose="020F0502020204030204" pitchFamily="34" charset="0"/>
              </a:rPr>
              <a:t>c</a:t>
            </a:r>
            <a:endParaRPr lang="en-US" sz="6600">
              <a:latin typeface="VNI-Avo" pitchFamily="2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3660" y="4659313"/>
            <a:ext cx="2920588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caùi </a:t>
            </a:r>
            <a:r>
              <a:rPr lang="en-US" sz="4800">
                <a:latin typeface="VNI-Avo" pitchFamily="2" charset="0"/>
              </a:rPr>
              <a:t>coác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129462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1107</TotalTime>
  <Words>109</Words>
  <Application>Microsoft Office PowerPoint</Application>
  <PresentationFormat>On-screen Show (4:3)</PresentationFormat>
  <Paragraphs>38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.VnAvant</vt:lpstr>
      <vt:lpstr>Arial</vt:lpstr>
      <vt:lpstr>Calibri</vt:lpstr>
      <vt:lpstr>Century Gothic</vt:lpstr>
      <vt:lpstr>Courier New</vt:lpstr>
      <vt:lpstr>Palatino Linotype</vt:lpstr>
      <vt:lpstr>Times New Roman</vt:lpstr>
      <vt:lpstr>VNI-Avo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dunganh</dc:creator>
  <cp:lastModifiedBy>user</cp:lastModifiedBy>
  <cp:revision>123</cp:revision>
  <dcterms:created xsi:type="dcterms:W3CDTF">2011-11-10T15:02:25Z</dcterms:created>
  <dcterms:modified xsi:type="dcterms:W3CDTF">2023-03-12T08:38:54Z</dcterms:modified>
</cp:coreProperties>
</file>